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8"/>
  </p:notesMasterIdLst>
  <p:handoutMasterIdLst>
    <p:handoutMasterId r:id="rId19"/>
  </p:handoutMasterIdLst>
  <p:sldIdLst>
    <p:sldId id="309" r:id="rId2"/>
    <p:sldId id="634" r:id="rId3"/>
    <p:sldId id="639" r:id="rId4"/>
    <p:sldId id="638" r:id="rId5"/>
    <p:sldId id="640" r:id="rId6"/>
    <p:sldId id="628" r:id="rId7"/>
    <p:sldId id="635" r:id="rId8"/>
    <p:sldId id="625" r:id="rId9"/>
    <p:sldId id="629" r:id="rId10"/>
    <p:sldId id="630" r:id="rId11"/>
    <p:sldId id="632" r:id="rId12"/>
    <p:sldId id="624" r:id="rId13"/>
    <p:sldId id="636" r:id="rId14"/>
    <p:sldId id="637" r:id="rId15"/>
    <p:sldId id="633" r:id="rId16"/>
    <p:sldId id="641" r:id="rId1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34"/>
    <p:restoredTop sz="66844" autoAdjust="0"/>
  </p:normalViewPr>
  <p:slideViewPr>
    <p:cSldViewPr>
      <p:cViewPr varScale="1">
        <p:scale>
          <a:sx n="85" d="100"/>
          <a:sy n="85" d="100"/>
        </p:scale>
        <p:origin x="115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 smtClean="0">
                <a:latin typeface="Calibri" charset="0"/>
                <a:ea typeface="SimSun" charset="0"/>
                <a:cs typeface="SimSun" charset="0"/>
              </a:rPr>
              <a:t>See also Project 2 How to use the DEBUG macro-</a:t>
            </a:r>
            <a:r>
              <a:rPr lang="en-US" altLang="zh-CN" dirty="0" err="1" smtClean="0">
                <a:latin typeface="Calibri" charset="0"/>
                <a:ea typeface="SimSun" charset="0"/>
                <a:cs typeface="SimSun" charset="0"/>
              </a:rPr>
              <a:t>manual.docx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75885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13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7025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Answer: move the </a:t>
            </a:r>
            <a:r>
              <a:rPr lang="en-US" smtClean="0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/>
              <a:t>3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0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r>
              <a:rPr lang="en-US" baseline="0" dirty="0" smtClean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r>
              <a:rPr lang="en-US" baseline="0" dirty="0" smtClean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r>
              <a:rPr lang="en-US" baseline="0" dirty="0" smtClean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1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See also 03a-Project 2 Demo-</a:t>
            </a:r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Manual.doc</a:t>
            </a:r>
            <a:endParaRPr lang="en-US" altLang="zh-CN" dirty="0" smtClean="0">
              <a:latin typeface="Times New Roman" charset="0"/>
              <a:ea typeface="宋体" charset="0"/>
              <a:cs typeface="宋体" charset="0"/>
            </a:endParaRPr>
          </a:p>
          <a:p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6. </a:t>
            </a:r>
          </a:p>
          <a:p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cs161/</a:t>
            </a:r>
            <a:r>
              <a:rPr lang="en-US" altLang="zh-CN" dirty="0" err="1" smtClean="0">
                <a:latin typeface="Times New Roman" charset="0"/>
                <a:ea typeface="宋体" charset="0"/>
                <a:cs typeface="宋体" charset="0"/>
              </a:rPr>
              <a:t>src</a:t>
            </a:r>
            <a:endParaRPr lang="en-US" altLang="zh-CN" dirty="0" smtClean="0">
              <a:latin typeface="Times New Roman" charset="0"/>
              <a:ea typeface="宋体" charset="0"/>
              <a:cs typeface="宋体" charset="0"/>
            </a:endParaRPr>
          </a:p>
          <a:p>
            <a:r>
              <a:rPr lang="en-US" altLang="zh-CN" dirty="0" smtClean="0">
                <a:latin typeface="Times New Roman" charset="0"/>
                <a:ea typeface="宋体" charset="0"/>
                <a:cs typeface="宋体" charset="0"/>
              </a:rPr>
              <a:t>grep –r “stack” . |more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58971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11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5119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Answer: move the </a:t>
            </a:r>
            <a:r>
              <a:rPr lang="en-US" smtClean="0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617A4E-B37F-F64D-BDDB-92D52D159F12}" type="datetime1">
              <a:rPr lang="en-US" smtClean="0"/>
              <a:t>9/8/17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5666D4D-2713-E243-BC16-D9FFB6FB92C9}" type="datetime1">
              <a:rPr lang="en-US" smtClean="0"/>
              <a:t>9/8/17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3600" dirty="0">
                <a:latin typeface="Calibri" charset="0"/>
                <a:ea typeface="SimSun" charset="0"/>
                <a:cs typeface="SimSun" charset="0"/>
              </a:rPr>
              <a:t/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 smtClean="0">
                <a:latin typeface="Calibri" charset="0"/>
                <a:ea typeface="SimSun" charset="0"/>
                <a:cs typeface="SimSun" charset="0"/>
              </a:rPr>
              <a:t>Project </a:t>
            </a: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2 </a:t>
            </a:r>
            <a:r>
              <a:rPr lang="en-US" altLang="zh-CN" sz="4000" dirty="0" smtClean="0">
                <a:latin typeface="Calibri" charset="0"/>
                <a:ea typeface="SimSun" charset="0"/>
                <a:cs typeface="SimSun" charset="0"/>
              </a:rPr>
              <a:t>–How </a:t>
            </a: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to use the </a:t>
            </a:r>
            <a:r>
              <a:rPr lang="en-US" altLang="zh-CN" sz="4000" dirty="0">
                <a:latin typeface="Courier New" charset="0"/>
                <a:ea typeface="Courier New" charset="0"/>
                <a:cs typeface="Courier New" charset="0"/>
              </a:rPr>
              <a:t>DEBUG </a:t>
            </a: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macro?</a:t>
            </a: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3988882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the debug-message configuration </a:t>
            </a:r>
            <a:r>
              <a:rPr lang="en-US" dirty="0" smtClean="0"/>
              <a:t>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Sample: </a:t>
            </a:r>
            <a:r>
              <a:rPr lang="en-US" dirty="0"/>
              <a:t>We insert a debug message in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boot() </a:t>
            </a:r>
            <a:r>
              <a:rPr lang="en-US" dirty="0"/>
              <a:t>function of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main.c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 marL="0" lvl="0" indent="0">
              <a:buNone/>
            </a:pPr>
            <a:r>
              <a:rPr lang="en-US" dirty="0"/>
              <a:t>Go to line 76, add the following code.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3461084"/>
            <a:ext cx="11734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33400"/>
            <a:ext cx="7448550" cy="106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/>
              <a:t>Configure </a:t>
            </a:r>
            <a:r>
              <a:rPr lang="en-US" dirty="0"/>
              <a:t>the </a:t>
            </a:r>
            <a:r>
              <a:rPr lang="en-US" dirty="0" err="1"/>
              <a:t>dbflag</a:t>
            </a:r>
            <a:r>
              <a:rPr lang="en-US" dirty="0"/>
              <a:t> variable in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kprintf.c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10363200" cy="106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buNone/>
            </a:pP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u_int32_t </a:t>
            </a:r>
            <a:r>
              <a:rPr lang="en-US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DB_VM | DB_SYSCALL;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136" y="3850105"/>
            <a:ext cx="75321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n-lt"/>
              </a:rPr>
              <a:t>Rebuild the ASST0 </a:t>
            </a:r>
            <a:r>
              <a:rPr lang="en-US" sz="4400" dirty="0" smtClean="0">
                <a:solidFill>
                  <a:srgbClr val="FF0000"/>
                </a:solidFill>
                <a:latin typeface="+mn-lt"/>
              </a:rPr>
              <a:t>kernel now… </a:t>
            </a:r>
            <a:endParaRPr lang="en-US" sz="4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91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expect?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10820400" cy="54959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8000" y="4419600"/>
            <a:ext cx="8483600" cy="6858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33400"/>
            <a:ext cx="7448550" cy="106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Modify </a:t>
            </a:r>
            <a:r>
              <a:rPr lang="en-US" dirty="0" smtClean="0"/>
              <a:t>the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dbflag</a:t>
            </a:r>
            <a:r>
              <a:rPr lang="en-US" dirty="0" smtClean="0"/>
              <a:t> flag to </a:t>
            </a:r>
            <a:r>
              <a:rPr lang="en-US" dirty="0"/>
              <a:t>Configure Debug </a:t>
            </a:r>
            <a:r>
              <a:rPr lang="en-US" dirty="0" smtClean="0"/>
              <a:t>Messages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10972800" cy="25146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kern/lib/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kprintf.c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/*u_int32_t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DB_VM | DB_SYSCALL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;*/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u_int32_t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DB_VM;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136" y="5181600"/>
            <a:ext cx="75321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n-lt"/>
              </a:rPr>
              <a:t>Rebuild the ASST0 </a:t>
            </a:r>
            <a:r>
              <a:rPr lang="en-US" sz="4400" dirty="0" smtClean="0">
                <a:solidFill>
                  <a:srgbClr val="FF0000"/>
                </a:solidFill>
                <a:latin typeface="+mn-lt"/>
              </a:rPr>
              <a:t>kernel now… </a:t>
            </a:r>
            <a:endParaRPr lang="en-US" sz="4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866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expect?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230063"/>
            <a:ext cx="11658600" cy="54850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832" y="4800600"/>
            <a:ext cx="84836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543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2: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Error 127 Command Not Found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36964"/>
            <a:ext cx="10134600" cy="4978401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Error at step 6: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%make depend</a:t>
            </a:r>
            <a:r>
              <a:rPr lang="en-US" sz="3200" dirty="0"/>
              <a:t>, which builds the ASST0 kernel. </a:t>
            </a:r>
          </a:p>
          <a:p>
            <a:pPr lvl="0"/>
            <a:r>
              <a:rPr lang="en-US" sz="3200" dirty="0"/>
              <a:t>Search on Google; it says something about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gcc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not being installed</a:t>
            </a:r>
            <a:r>
              <a:rPr lang="en-US" sz="3200" dirty="0"/>
              <a:t>, but that can't be the case.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Solution: </a:t>
            </a:r>
            <a:r>
              <a:rPr lang="en-US" sz="3200" dirty="0"/>
              <a:t>Use ‘echo $PATH’ to check your $PATH. Your $PATH must contains ~/cs161/bin  You can run the following command to setup your path. </a:t>
            </a:r>
          </a:p>
          <a:p>
            <a:pPr marL="0" indent="0">
              <a:buNone/>
            </a:pPr>
            <a:r>
              <a:rPr lang="en-US" sz="3200" dirty="0"/>
              <a:t> 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	export PATH=~/cs161/bin:$PATH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02" y="2286000"/>
            <a:ext cx="11721598" cy="25146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33600" y="380313"/>
            <a:ext cx="7448550" cy="91440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</a:rPr>
              <a:t>Lecture on Demand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-24639"/>
            <a:ext cx="2971800" cy="30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"/>
            <a:ext cx="12268200" cy="68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420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04800"/>
            <a:ext cx="3376635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implementation 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DEBUG()</a:t>
            </a:r>
            <a:r>
              <a:rPr lang="en-US" dirty="0"/>
              <a:t> macro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09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kern/include/</a:t>
            </a:r>
            <a:r>
              <a:rPr lang="en-US" dirty="0" err="1"/>
              <a:t>lib.h</a:t>
            </a:r>
            <a:r>
              <a:rPr lang="en-US" dirty="0"/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 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2468563"/>
            <a:ext cx="11658600" cy="5032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44958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dbflag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&amp; (d) != 0) 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kprint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/* else do nothing */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2971800"/>
            <a:ext cx="11049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+mn-lt"/>
                <a:ea typeface="Courier New" charset="0"/>
                <a:cs typeface="Courier New" charset="0"/>
              </a:rPr>
              <a:t>Replace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DEBUG(d, 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…); </a:t>
            </a:r>
            <a:r>
              <a:rPr lang="en-US" sz="3200" dirty="0" smtClean="0">
                <a:latin typeface="+mn-lt"/>
                <a:ea typeface="Courier New" charset="0"/>
                <a:cs typeface="Courier New" charset="0"/>
              </a:rPr>
              <a:t>with</a:t>
            </a:r>
            <a:endParaRPr lang="en-US" sz="3200" dirty="0">
              <a:latin typeface="+mn-lt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dbflags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&amp; (d) ? 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Kprintf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:0;</a:t>
            </a:r>
            <a:endParaRPr lang="en-US" sz="32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Usage </a:t>
            </a:r>
            <a:r>
              <a:rPr lang="en-US" dirty="0"/>
              <a:t>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DEBUG() </a:t>
            </a:r>
            <a:r>
              <a:rPr lang="en-US" dirty="0"/>
              <a:t>macro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1219200"/>
            <a:ext cx="1013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DEBUG(d, 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…); /* d is a flag */ 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1803974"/>
            <a:ext cx="10058400" cy="561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359" y="2929292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n-lt"/>
                <a:ea typeface="SimSun" charset="-122"/>
                <a:cs typeface="Arial" charset="0"/>
              </a:rPr>
              <a:t>The flag parameter ‘</a:t>
            </a:r>
            <a:r>
              <a:rPr lang="en-US" sz="3200" dirty="0">
                <a:latin typeface="+mn-lt"/>
                <a:ea typeface="SimSun" charset="-122"/>
              </a:rPr>
              <a:t>d</a:t>
            </a:r>
            <a:r>
              <a:rPr lang="en-US" sz="3200" dirty="0">
                <a:latin typeface="+mn-lt"/>
                <a:ea typeface="SimSun" charset="-122"/>
                <a:cs typeface="Arial" charset="0"/>
              </a:rPr>
              <a:t>’ </a:t>
            </a:r>
            <a:r>
              <a:rPr lang="en-US" sz="3200" dirty="0" smtClean="0">
                <a:latin typeface="+mn-lt"/>
                <a:ea typeface="SimSun" charset="-122"/>
                <a:cs typeface="Arial" charset="0"/>
              </a:rPr>
              <a:t>is defined in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kern/include/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lib.h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2362200"/>
            <a:ext cx="4572000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457200"/>
            <a:ext cx="7448550" cy="91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Configure </a:t>
            </a:r>
            <a:r>
              <a:rPr lang="en-US" dirty="0"/>
              <a:t>DEBUG messages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9905999" cy="12192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/>
              <a:t>You can configure DEBUG messages using the </a:t>
            </a:r>
            <a:r>
              <a:rPr lang="en-US" dirty="0" err="1"/>
              <a:t>dbflag</a:t>
            </a:r>
            <a:r>
              <a:rPr lang="en-US" dirty="0"/>
              <a:t> variable defined in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kprintf.c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514350" indent="-51435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2819400"/>
            <a:ext cx="11734800" cy="1457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2699" y="4429760"/>
            <a:ext cx="7239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/* How to configure? */</a:t>
            </a:r>
          </a:p>
          <a:p>
            <a:pPr marL="0" indent="0">
              <a:buNone/>
            </a:pP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dbflag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&amp; (d) != 0) 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kprintf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/* else do nothing */</a:t>
            </a:r>
          </a:p>
        </p:txBody>
      </p:sp>
    </p:spTree>
    <p:extLst>
      <p:ext uri="{BB962C8B-B14F-4D97-AF65-F5344CB8AC3E}">
        <p14:creationId xmlns:p14="http://schemas.microsoft.com/office/powerpoint/2010/main" val="233025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9285"/>
            <a:ext cx="88392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How to enable debug messages for multiple modules?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2950"/>
            <a:ext cx="1097280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kprintf.c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u_int32_t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dbflags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DB_VM | DB_SYSCALL;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/*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Don’t use || here.*/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9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3344</TotalTime>
  <Words>377</Words>
  <Application>Microsoft Macintosh PowerPoint</Application>
  <PresentationFormat>Widescreen</PresentationFormat>
  <Paragraphs>89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Courier New</vt:lpstr>
      <vt:lpstr>ＭＳ Ｐゴシック</vt:lpstr>
      <vt:lpstr>SimSun</vt:lpstr>
      <vt:lpstr>Times New Roman</vt:lpstr>
      <vt:lpstr>宋体</vt:lpstr>
      <vt:lpstr>Arial</vt:lpstr>
      <vt:lpstr>Custom Design</vt:lpstr>
      <vt:lpstr>COMP 3500  Introduction to Operating Systems  Project 2 –How to use the DEBUG macro?</vt:lpstr>
      <vt:lpstr>PowerPoint Presentation</vt:lpstr>
      <vt:lpstr>PowerPoint Presentation</vt:lpstr>
      <vt:lpstr>PowerPoint Presentation</vt:lpstr>
      <vt:lpstr>PowerPoint Presentation</vt:lpstr>
      <vt:lpstr>The implementation of the DEBUG() macro</vt:lpstr>
      <vt:lpstr>Sample Usage of the DEBUG() macro</vt:lpstr>
      <vt:lpstr>Configure DEBUG messages</vt:lpstr>
      <vt:lpstr>How to enable debug messages for multiple modules? </vt:lpstr>
      <vt:lpstr>How the debug-message configuration works?</vt:lpstr>
      <vt:lpstr>Configure the dbflag variable in kern/lib/kprintf.c</vt:lpstr>
      <vt:lpstr>What do you expect?</vt:lpstr>
      <vt:lpstr>Modify the dbflag flag to Configure Debug Messages</vt:lpstr>
      <vt:lpstr>What do you expect?</vt:lpstr>
      <vt:lpstr>PowerPoint Presentation</vt:lpstr>
      <vt:lpstr>Project 2: Error 127 Command Not Found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345</cp:revision>
  <dcterms:created xsi:type="dcterms:W3CDTF">2006-08-16T00:00:00Z</dcterms:created>
  <dcterms:modified xsi:type="dcterms:W3CDTF">2017-09-08T15:47:21Z</dcterms:modified>
</cp:coreProperties>
</file>